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79" r:id="rId11"/>
    <p:sldId id="280" r:id="rId12"/>
    <p:sldId id="281" r:id="rId13"/>
    <p:sldId id="282" r:id="rId14"/>
    <p:sldId id="283" r:id="rId15"/>
    <p:sldId id="284" r:id="rId16"/>
    <p:sldId id="263" r:id="rId17"/>
    <p:sldId id="264" r:id="rId18"/>
    <p:sldId id="265" r:id="rId19"/>
    <p:sldId id="266" r:id="rId20"/>
    <p:sldId id="277" r:id="rId21"/>
    <p:sldId id="285" r:id="rId22"/>
    <p:sldId id="278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6653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816" y="10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리뷰게시판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41FED-6EB7-4F41-B942-F326D28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노스페이스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E001A-0A48-4208-8675-DE903E62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1" y="1172407"/>
            <a:ext cx="9802593" cy="541095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2EE707B-0EC4-4B79-ACC7-F678C2AA0A42}"/>
              </a:ext>
            </a:extLst>
          </p:cNvPr>
          <p:cNvSpPr/>
          <p:nvPr/>
        </p:nvSpPr>
        <p:spPr>
          <a:xfrm>
            <a:off x="9638522" y="4055026"/>
            <a:ext cx="1502174" cy="1143000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0944CB-76F9-4433-B0D4-BC95BBED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77062" cy="685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5FDBCDC-50A3-4D62-832A-FE7A21B9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058" y="1534270"/>
            <a:ext cx="289015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노스페이스</a:t>
            </a:r>
          </a:p>
        </p:txBody>
      </p:sp>
    </p:spTree>
    <p:extLst>
      <p:ext uri="{BB962C8B-B14F-4D97-AF65-F5344CB8AC3E}">
        <p14:creationId xmlns:p14="http://schemas.microsoft.com/office/powerpoint/2010/main" val="32015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BD29B3-DEF9-495B-9769-5A279D23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095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FDC0D5-6371-4167-A364-EDF36715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932" y="0"/>
            <a:ext cx="3883068" cy="6858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CF58A2-E097-4728-B60D-3BDD85FDFB25}"/>
              </a:ext>
            </a:extLst>
          </p:cNvPr>
          <p:cNvCxnSpPr/>
          <p:nvPr/>
        </p:nvCxnSpPr>
        <p:spPr>
          <a:xfrm>
            <a:off x="5449078" y="3429000"/>
            <a:ext cx="3088432" cy="1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9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43028-057A-4C70-B6BF-F876B71E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943"/>
            <a:ext cx="4095326" cy="2771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B1B7AA-1466-4205-9995-86F1856E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26" y="1324943"/>
            <a:ext cx="4077787" cy="2595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AAE6C-908E-478A-A034-55E29BBB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" y="4240000"/>
            <a:ext cx="4033940" cy="25080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3FCBC3-F32C-4679-982F-EBD6C813E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010" y="4240001"/>
            <a:ext cx="4016401" cy="2420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02768-451E-4BD6-B715-8DE58EF0F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182" y="3276708"/>
            <a:ext cx="3937476" cy="2358978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C52EFE9-D4BA-41AD-8CDE-F2E5EF1E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/>
          <a:p>
            <a:r>
              <a:rPr lang="ko-KR" altLang="en-US" dirty="0"/>
              <a:t>노스페이스 </a:t>
            </a:r>
            <a:r>
              <a:rPr lang="ko-KR" altLang="en-US" dirty="0" err="1"/>
              <a:t>별점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3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9BC7A9-796E-4848-BFCA-1992A54C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89" y="151942"/>
            <a:ext cx="4915586" cy="6554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D3D05A-56AE-4D29-968D-839DF389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27" y="47153"/>
            <a:ext cx="4858428" cy="676369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CF6FAF-C7EE-478E-8359-E28988F26D33}"/>
              </a:ext>
            </a:extLst>
          </p:cNvPr>
          <p:cNvCxnSpPr>
            <a:cxnSpLocks/>
          </p:cNvCxnSpPr>
          <p:nvPr/>
        </p:nvCxnSpPr>
        <p:spPr>
          <a:xfrm flipV="1">
            <a:off x="3536302" y="4935894"/>
            <a:ext cx="3396343" cy="569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EC67129-82CB-4FC0-BE5A-9F594619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11" y="2784700"/>
            <a:ext cx="4867954" cy="140989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A47426-07BF-467F-BD18-B71331E85ADC}"/>
              </a:ext>
            </a:extLst>
          </p:cNvPr>
          <p:cNvCxnSpPr>
            <a:cxnSpLocks/>
          </p:cNvCxnSpPr>
          <p:nvPr/>
        </p:nvCxnSpPr>
        <p:spPr>
          <a:xfrm flipH="1" flipV="1">
            <a:off x="8451888" y="3862874"/>
            <a:ext cx="638653" cy="2316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937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 </a:t>
            </a:r>
            <a:r>
              <a:rPr lang="en-US" altLang="ko-KR"/>
              <a:t>-</a:t>
            </a:r>
            <a:r>
              <a:rPr lang="ko-KR" altLang="en-US"/>
              <a:t> 리뷰쓰기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65272"/>
            <a:ext cx="12192000" cy="4901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274637"/>
            <a:ext cx="4424014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33613" y="0"/>
            <a:ext cx="654878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419" y="2837497"/>
            <a:ext cx="4206873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https://www.nbkorea.com/product/productDetail.action?styleCode=NBNTD2W302&amp;colCode=64&amp;cIdx=1334&amp;crema-product-reviews-1-page=2</a:t>
            </a:r>
          </a:p>
        </p:txBody>
      </p:sp>
      <p:sp>
        <p:nvSpPr>
          <p:cNvPr id="7" name="액자 6"/>
          <p:cNvSpPr/>
          <p:nvPr/>
        </p:nvSpPr>
        <p:spPr>
          <a:xfrm>
            <a:off x="8771114" y="3243263"/>
            <a:ext cx="2192300" cy="1432830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009" y="274638"/>
            <a:ext cx="2890157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뉴발란스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0594" y="137318"/>
            <a:ext cx="8660757" cy="6583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2454726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7560" y="0"/>
            <a:ext cx="546150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4311" y="0"/>
            <a:ext cx="42676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3503" y="425235"/>
            <a:ext cx="1390808" cy="63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실명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3452" y="1783828"/>
            <a:ext cx="2023955" cy="64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키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몸무게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회원등급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1526" y="2562156"/>
            <a:ext cx="2402785" cy="360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색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386" y="1575638"/>
            <a:ext cx="2023955" cy="173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 </a:t>
            </a:r>
            <a:r>
              <a:rPr lang="ko-KR" altLang="en-US">
                <a:solidFill>
                  <a:srgbClr val="FF0000"/>
                </a:solidFill>
              </a:rPr>
              <a:t>실명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키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몸무게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회원등급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  <a:p>
            <a:pPr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색</a:t>
            </a: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7660" y="0"/>
            <a:ext cx="27951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1262" y="0"/>
            <a:ext cx="6123361" cy="3455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9625" y="3417058"/>
            <a:ext cx="5493012" cy="3440941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2454726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sp>
        <p:nvSpPr>
          <p:cNvPr id="8" name="액자 7"/>
          <p:cNvSpPr/>
          <p:nvPr/>
        </p:nvSpPr>
        <p:spPr>
          <a:xfrm>
            <a:off x="2634291" y="6486526"/>
            <a:ext cx="2668550" cy="371473"/>
          </a:xfrm>
          <a:prstGeom prst="frame">
            <a:avLst>
              <a:gd name="adj1" fmla="val 1629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600" y="2186779"/>
            <a:ext cx="1581165" cy="64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총 게시글 </a:t>
            </a:r>
            <a:r>
              <a:rPr lang="en-US" altLang="ko-KR">
                <a:solidFill>
                  <a:srgbClr val="FF0000"/>
                </a:solidFill>
              </a:rPr>
              <a:t>5</a:t>
            </a:r>
            <a:r>
              <a:rPr lang="ko-KR" altLang="en-US">
                <a:solidFill>
                  <a:srgbClr val="FF0000"/>
                </a:solidFill>
              </a:rPr>
              <a:t>개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페이징 </a:t>
            </a:r>
            <a:r>
              <a:rPr lang="en-US" altLang="ko-KR">
                <a:solidFill>
                  <a:srgbClr val="FF0000"/>
                </a:solidFill>
              </a:rPr>
              <a:t>1~9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8750" y="5553867"/>
            <a:ext cx="3023250" cy="63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처음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마지막 페이지로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가기 없음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소비자로서 불편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9" idx="2"/>
            <a:endCxn id="8" idx="1"/>
          </p:cNvCxnSpPr>
          <p:nvPr/>
        </p:nvCxnSpPr>
        <p:spPr>
          <a:xfrm rot="16200000" flipH="1">
            <a:off x="8999" y="4046970"/>
            <a:ext cx="3843657" cy="140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4583906" y="3171030"/>
            <a:ext cx="3809999" cy="3501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>
            <a:off x="7891842" y="3925318"/>
            <a:ext cx="3315496" cy="1806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7429" y="1391335"/>
            <a:ext cx="8856976" cy="4879561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11246019" y="3680826"/>
            <a:ext cx="524384" cy="572721"/>
          </a:xfrm>
          <a:prstGeom prst="frame">
            <a:avLst>
              <a:gd name="adj1" fmla="val 7812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355" y="3242259"/>
            <a:ext cx="2370157" cy="1177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https://www.thenorthfacekorea.co.kr/product/NT7TN90C#product-review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4761" y="3648668"/>
            <a:ext cx="2353627" cy="63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첨부한 이미지를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아이콘처럼 작게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뉴발란스 리뷰 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118" y="2052763"/>
            <a:ext cx="8007762" cy="3854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651" y="274638"/>
            <a:ext cx="4893996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뉴발란스 </a:t>
            </a:r>
            <a:r>
              <a:rPr lang="en-US" altLang="ko-KR"/>
              <a:t>-</a:t>
            </a:r>
            <a:r>
              <a:rPr lang="ko-KR" altLang="en-US"/>
              <a:t> 검색기능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9704" y="0"/>
            <a:ext cx="643040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3363682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네이버 스토어</a:t>
            </a:r>
            <a:br>
              <a:rPr lang="ko-KR" altLang="en-US"/>
            </a:br>
            <a:r>
              <a:rPr lang="ko-KR" altLang="en-US"/>
              <a:t>리뷰 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0382" y="0"/>
            <a:ext cx="80534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65" y="274638"/>
            <a:ext cx="388756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0126" y="361792"/>
            <a:ext cx="8064914" cy="6134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62" y="1724446"/>
            <a:ext cx="3096681" cy="4481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smartstore.naver.com/umoleu/products/5848051229?n_media=27758&amp;n_query=%EC%A1%B0%EA%B1%B0%ED%8C%AC%EC%B8%A0&amp;n_rank=1&amp;n_ad_group=grp-a001-02-000000026854857&amp;n_ad=nad-a001-02-000000201728288&amp;n_campaign_type=2&amp;n_mall_id=ncp_1nx3nc_01&amp;n_mall_pid=5848051229&amp;n_ad_group_type=2&amp;NaPm=ct%3Dldgwqhrs%7Cci%3D0zS0003VYXjxY%5FS9J1ia%7Ctr%3Dpla%7Chk%3D7f1c474d9cee0ecf402b4a3de3736d650ebbb8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9865" y="3512108"/>
            <a:ext cx="368712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 아이디</a:t>
            </a:r>
            <a:r>
              <a:rPr lang="en-US" altLang="ko-KR">
                <a:solidFill>
                  <a:srgbClr val="FF0000"/>
                </a:solidFill>
              </a:rPr>
              <a:t>(user),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2855" y="3876916"/>
            <a:ext cx="368712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색상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5140" y="5304169"/>
            <a:ext cx="3904843" cy="36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4.</a:t>
            </a:r>
            <a:r>
              <a:rPr lang="ko-KR" altLang="en-US">
                <a:solidFill>
                  <a:srgbClr val="FF0000"/>
                </a:solidFill>
              </a:rPr>
              <a:t> 판매자</a:t>
            </a:r>
            <a:r>
              <a:rPr lang="en-US" altLang="ko-KR">
                <a:solidFill>
                  <a:srgbClr val="FF0000"/>
                </a:solidFill>
              </a:rPr>
              <a:t>(review), 5.</a:t>
            </a:r>
            <a:r>
              <a:rPr lang="ko-KR" altLang="en-US">
                <a:solidFill>
                  <a:srgbClr val="FF0000"/>
                </a:solidFill>
              </a:rPr>
              <a:t> 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12" name="액자 11"/>
          <p:cNvSpPr/>
          <p:nvPr/>
        </p:nvSpPr>
        <p:spPr>
          <a:xfrm>
            <a:off x="9755234" y="3965362"/>
            <a:ext cx="1264294" cy="1080165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9983" y="5166300"/>
            <a:ext cx="2353627" cy="63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첨부한 이미지를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아이콘처럼 작게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27" y="274638"/>
            <a:ext cx="389028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874" y="309562"/>
            <a:ext cx="8175554" cy="6238875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3875187" y="2282031"/>
            <a:ext cx="5543474" cy="1117599"/>
          </a:xfrm>
          <a:prstGeom prst="frame">
            <a:avLst>
              <a:gd name="adj1" fmla="val 436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0469" y="2282031"/>
            <a:ext cx="1414621" cy="36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판매자 답글</a:t>
            </a:r>
          </a:p>
        </p:txBody>
      </p:sp>
      <p:cxnSp>
        <p:nvCxnSpPr>
          <p:cNvPr id="7" name="직선 화살표 연결선 6"/>
          <p:cNvCxnSpPr>
            <a:stCxn id="6" idx="3"/>
            <a:endCxn id="5" idx="1"/>
          </p:cNvCxnSpPr>
          <p:nvPr/>
        </p:nvCxnSpPr>
        <p:spPr>
          <a:xfrm>
            <a:off x="2625090" y="2464038"/>
            <a:ext cx="1250097" cy="3767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688" y="274638"/>
            <a:ext cx="369978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7654" y="423069"/>
            <a:ext cx="7667075" cy="6011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876" y="0"/>
            <a:ext cx="334424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8693" y="0"/>
            <a:ext cx="657624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71113"/>
            <a:ext cx="1982790" cy="31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https://smartstore.naver.com/global_center/products/7156280410?NaPm=ct%3Dldgxfk1r%7Cci%3Dcheckout%7Ctr%3Dmyv%7Ctrx%3D%7Chk%3D30afd3de7b56a3cb0481b827c72e9709c81de961</a:t>
            </a:r>
          </a:p>
        </p:txBody>
      </p:sp>
      <p:sp>
        <p:nvSpPr>
          <p:cNvPr id="7" name="액자 6"/>
          <p:cNvSpPr/>
          <p:nvPr/>
        </p:nvSpPr>
        <p:spPr>
          <a:xfrm>
            <a:off x="4339591" y="4257920"/>
            <a:ext cx="1015534" cy="540082"/>
          </a:xfrm>
          <a:prstGeom prst="frame">
            <a:avLst>
              <a:gd name="adj1" fmla="val 1371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8091081" y="1165017"/>
            <a:ext cx="3873036" cy="1621850"/>
          </a:xfrm>
          <a:prstGeom prst="frame">
            <a:avLst>
              <a:gd name="adj1" fmla="val 771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1237" y="3894473"/>
            <a:ext cx="1417456" cy="363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글자수 </a:t>
            </a:r>
            <a:r>
              <a:rPr lang="en-US" altLang="ko-KR">
                <a:solidFill>
                  <a:srgbClr val="FF0000"/>
                </a:solidFill>
              </a:rPr>
              <a:t>5000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8308" y="0"/>
            <a:ext cx="6431508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1965" y="274638"/>
            <a:ext cx="3890281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2757" y="3246199"/>
            <a:ext cx="2268697" cy="365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게시글 </a:t>
            </a:r>
            <a:r>
              <a:rPr lang="en-US" altLang="ko-KR"/>
              <a:t>20,</a:t>
            </a:r>
            <a:r>
              <a:rPr lang="ko-KR" altLang="en-US"/>
              <a:t> 페이지 </a:t>
            </a:r>
            <a:r>
              <a:rPr lang="en-US" altLang="ko-KR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8795" y="0"/>
            <a:ext cx="76075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47" y="2012790"/>
            <a:ext cx="3267076" cy="2832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https://www.coupang.com/vp/products/1895060632?itemId=3219509411&amp;vendorItemId=71206788308&amp;pickType=COU_PICK&amp;q=%EC%86%90%EB%82%9C%EB%A1%9C+%EB%B0%B0%ED%84%B0%EB%A6%AC&amp;itemsCount=36&amp;searchId=7331f6ab2bc0438ba96a462d8d7be344&amp;rank=1&amp;isAddedCart=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1335" y="0"/>
            <a:ext cx="7662111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7489" y="1570150"/>
            <a:ext cx="9137022" cy="4756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8437" y="1939698"/>
            <a:ext cx="1957659" cy="36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 아이디</a:t>
            </a:r>
            <a:r>
              <a:rPr lang="en-US" altLang="ko-KR">
                <a:solidFill>
                  <a:srgbClr val="FF0000"/>
                </a:solidFill>
              </a:rPr>
              <a:t>(user)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2926" y="2307227"/>
            <a:ext cx="2916962" cy="35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 </a:t>
            </a:r>
            <a:r>
              <a:rPr lang="ko-KR" altLang="en-US">
                <a:solidFill>
                  <a:srgbClr val="FF0000"/>
                </a:solidFill>
              </a:rPr>
              <a:t>제품명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2345" y="2398394"/>
            <a:ext cx="2402934" cy="35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 </a:t>
            </a:r>
            <a:r>
              <a:rPr lang="ko-KR" altLang="en-US">
                <a:solidFill>
                  <a:srgbClr val="FF0000"/>
                </a:solidFill>
              </a:rPr>
              <a:t>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8522" y="5806984"/>
            <a:ext cx="2916962" cy="36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4.</a:t>
            </a:r>
            <a:r>
              <a:rPr lang="ko-KR" altLang="en-US">
                <a:solidFill>
                  <a:srgbClr val="FF0000"/>
                </a:solidFill>
              </a:rPr>
              <a:t> 가격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품질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배송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디자인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1328" y="0"/>
            <a:ext cx="8115216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1189" y="1417638"/>
            <a:ext cx="8149622" cy="4986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0314" y="1276461"/>
            <a:ext cx="9331371" cy="5098037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1430315" y="3429000"/>
            <a:ext cx="9331371" cy="1824671"/>
          </a:xfrm>
          <a:prstGeom prst="frame">
            <a:avLst>
              <a:gd name="adj1" fmla="val 634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4441" y="1320378"/>
            <a:ext cx="9843117" cy="532823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4517289" y="6028060"/>
            <a:ext cx="3123348" cy="715597"/>
          </a:xfrm>
          <a:prstGeom prst="frame">
            <a:avLst>
              <a:gd name="adj1" fmla="val 7812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026" y="5133294"/>
            <a:ext cx="1696403" cy="36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총 게시글 </a:t>
            </a:r>
            <a:r>
              <a:rPr lang="en-US" altLang="ko-KR"/>
              <a:t>10</a:t>
            </a:r>
            <a:r>
              <a:rPr lang="ko-KR" altLang="en-US"/>
              <a:t>개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rot="16200000" flipH="1">
            <a:off x="3277517" y="3886649"/>
            <a:ext cx="399731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1575" y="345280"/>
            <a:ext cx="9235885" cy="582612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5724" y="274638"/>
            <a:ext cx="2955922" cy="114300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66" y="3249374"/>
            <a:ext cx="1814673" cy="359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공백 포함 </a:t>
            </a:r>
            <a:r>
              <a:rPr lang="en-US" altLang="ko-KR"/>
              <a:t>300</a:t>
            </a:r>
            <a:r>
              <a:rPr lang="ko-KR" altLang="en-US"/>
              <a:t>자</a:t>
            </a:r>
          </a:p>
        </p:txBody>
      </p:sp>
      <p:sp>
        <p:nvSpPr>
          <p:cNvPr id="7" name="액자 6"/>
          <p:cNvSpPr/>
          <p:nvPr/>
        </p:nvSpPr>
        <p:spPr>
          <a:xfrm>
            <a:off x="7050065" y="3800475"/>
            <a:ext cx="643385" cy="289479"/>
          </a:xfrm>
          <a:prstGeom prst="frame">
            <a:avLst>
              <a:gd name="adj1" fmla="val 15896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6200000" flipH="1">
            <a:off x="2849563" y="2651125"/>
            <a:ext cx="3008309" cy="8096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1"/>
          </p:cNvCxnSpPr>
          <p:nvPr/>
        </p:nvCxnSpPr>
        <p:spPr>
          <a:xfrm flipV="1">
            <a:off x="4909344" y="3945215"/>
            <a:ext cx="2140721" cy="614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272" y="870692"/>
            <a:ext cx="10927455" cy="598730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/>
        </p:nvSpPr>
        <p:spPr>
          <a:xfrm>
            <a:off x="609601" y="280142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노스페이스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547" y="37925"/>
            <a:ext cx="11798905" cy="6782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472</ep:Words>
  <ep:PresentationFormat>와이드스크린</ep:PresentationFormat>
  <ep:Paragraphs>59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한컴오피스</vt:lpstr>
      <vt:lpstr>쿠팡</vt:lpstr>
      <vt:lpstr>쿠팡</vt:lpstr>
      <vt:lpstr>쿠팡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노스페이스 - 리뷰쓰기</vt:lpstr>
      <vt:lpstr>슬라이드 16</vt:lpstr>
      <vt:lpstr>슬라이드 17</vt:lpstr>
      <vt:lpstr>슬라이드 18</vt:lpstr>
      <vt:lpstr>슬라이드 19</vt:lpstr>
      <vt:lpstr>슬라이드 20</vt:lpstr>
      <vt:lpstr>뉴발란스 - 검색기능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2023-01-29T04:35:45.000</dcterms:created>
  <dc:creator>JinYoung</dc:creator>
  <cp:lastModifiedBy>JinYoung</cp:lastModifiedBy>
  <dcterms:modified xsi:type="dcterms:W3CDTF">2023-02-04T15:02:22.636</dcterms:modified>
  <cp:revision>48</cp:revision>
  <dc:title>리뷰게시판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